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0" r:id="rId5"/>
    <p:sldId id="257" r:id="rId6"/>
    <p:sldId id="259" r:id="rId7"/>
    <p:sldId id="261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EC93-734F-470B-8242-DC40B456D8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38C8-CE15-438E-9457-988A004A1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5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EC93-734F-470B-8242-DC40B456D8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38C8-CE15-438E-9457-988A004A1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9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EC93-734F-470B-8242-DC40B456D8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38C8-CE15-438E-9457-988A004A1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6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EC93-734F-470B-8242-DC40B456D8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38C8-CE15-438E-9457-988A004A1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EC93-734F-470B-8242-DC40B456D8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38C8-CE15-438E-9457-988A004A1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5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EC93-734F-470B-8242-DC40B456D8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38C8-CE15-438E-9457-988A004A1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1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EC93-734F-470B-8242-DC40B456D8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38C8-CE15-438E-9457-988A004A1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5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EC93-734F-470B-8242-DC40B456D8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38C8-CE15-438E-9457-988A004A1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EC93-734F-470B-8242-DC40B456D8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38C8-CE15-438E-9457-988A004A1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EC93-734F-470B-8242-DC40B456D8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38C8-CE15-438E-9457-988A004A1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EC93-734F-470B-8242-DC40B456D8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38C8-CE15-438E-9457-988A004A1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8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3EC93-734F-470B-8242-DC40B456D868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F38C8-CE15-438E-9457-988A004A1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7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2654" y="1496290"/>
            <a:ext cx="6264185" cy="9016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Zurich Chronicles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2654" y="3124056"/>
            <a:ext cx="3418611" cy="1655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July 1, 2016</a:t>
            </a:r>
          </a:p>
          <a:p>
            <a:pPr algn="l"/>
            <a:r>
              <a:rPr lang="en-US" dirty="0" smtClean="0"/>
              <a:t>Olga </a:t>
            </a:r>
            <a:r>
              <a:rPr lang="en-US" dirty="0" err="1" smtClean="0"/>
              <a:t>Nikolayeva</a:t>
            </a:r>
            <a:endParaRPr lang="en-US" dirty="0" smtClean="0"/>
          </a:p>
          <a:p>
            <a:pPr algn="l"/>
            <a:r>
              <a:rPr lang="en-US" dirty="0" err="1" smtClean="0"/>
              <a:t>MetaSub</a:t>
            </a:r>
            <a:r>
              <a:rPr lang="en-US" dirty="0" smtClean="0"/>
              <a:t> Zurich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65912" y="867833"/>
            <a:ext cx="6858000" cy="51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" y="1"/>
            <a:ext cx="12178372" cy="6858000"/>
          </a:xfrm>
        </p:spPr>
      </p:pic>
    </p:spTree>
    <p:extLst>
      <p:ext uri="{BB962C8B-B14F-4D97-AF65-F5344CB8AC3E}">
        <p14:creationId xmlns:p14="http://schemas.microsoft.com/office/powerpoint/2010/main" val="31127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Zurich Transportation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~ 400k </a:t>
            </a:r>
          </a:p>
          <a:p>
            <a:r>
              <a:rPr lang="en-US" dirty="0" smtClean="0"/>
              <a:t>Dense network: trams, buses, water taxies</a:t>
            </a:r>
          </a:p>
          <a:p>
            <a:r>
              <a:rPr lang="en-US" dirty="0" smtClean="0"/>
              <a:t>Majority of stops above ground, exposed to the elements</a:t>
            </a:r>
          </a:p>
          <a:p>
            <a:endParaRPr lang="en-US" dirty="0"/>
          </a:p>
          <a:p>
            <a:r>
              <a:rPr lang="en-US" dirty="0" smtClean="0"/>
              <a:t>Considerations</a:t>
            </a:r>
          </a:p>
          <a:p>
            <a:pPr lvl="1"/>
            <a:r>
              <a:rPr lang="en-US" dirty="0" smtClean="0"/>
              <a:t>Tickets bought online, using phones</a:t>
            </a:r>
          </a:p>
          <a:p>
            <a:pPr lvl="1"/>
            <a:r>
              <a:rPr lang="en-US" dirty="0" smtClean="0"/>
              <a:t>Few people touch the door buttons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pbs.twimg.com/media/ClfuxTdWEAAuijn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0" y="-1176034"/>
            <a:ext cx="12192317" cy="814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swab?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473" y="1690688"/>
            <a:ext cx="69445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Tram Stops </a:t>
            </a:r>
          </a:p>
          <a:p>
            <a:pPr lvl="1"/>
            <a:r>
              <a:rPr lang="en-US" dirty="0" smtClean="0"/>
              <a:t>ticket machines and benches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election criteria: throughput (hubs + less busy), </a:t>
            </a:r>
          </a:p>
          <a:p>
            <a:pPr marL="457200" lvl="1" indent="0">
              <a:buNone/>
            </a:pPr>
            <a:r>
              <a:rPr lang="en-US" dirty="0" smtClean="0"/>
              <a:t># of tram lines and # bus lines</a:t>
            </a:r>
          </a:p>
          <a:p>
            <a:pPr lvl="1"/>
            <a:r>
              <a:rPr lang="en-US" dirty="0" smtClean="0"/>
              <a:t>~ 30 samples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2. Inside Trams</a:t>
            </a:r>
          </a:p>
          <a:p>
            <a:pPr lvl="1"/>
            <a:r>
              <a:rPr lang="en-US" dirty="0" smtClean="0"/>
              <a:t>hand railings and seats</a:t>
            </a:r>
          </a:p>
          <a:p>
            <a:pPr lvl="1"/>
            <a:r>
              <a:rPr lang="en-US" dirty="0" smtClean="0"/>
              <a:t>15 tram lines, 2 trams per line </a:t>
            </a:r>
          </a:p>
          <a:p>
            <a:pPr lvl="1"/>
            <a:r>
              <a:rPr lang="en-US" dirty="0" smtClean="0"/>
              <a:t>~ 60 samples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 descr="https://pbs.twimg.com/media/ClemH0rWIAAvcPP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2" y="1483131"/>
            <a:ext cx="3516524" cy="47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3" y="511957"/>
            <a:ext cx="7508615" cy="5608287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032172" y="1660338"/>
            <a:ext cx="347056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Kalkbreite</a:t>
            </a:r>
            <a:r>
              <a:rPr lang="en-US" dirty="0" smtClean="0"/>
              <a:t> Depot Team</a:t>
            </a:r>
          </a:p>
        </p:txBody>
      </p:sp>
    </p:spTree>
    <p:extLst>
      <p:ext uri="{BB962C8B-B14F-4D97-AF65-F5344CB8AC3E}">
        <p14:creationId xmlns:p14="http://schemas.microsoft.com/office/powerpoint/2010/main" val="22900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Passengers not scared by gloves</a:t>
            </a:r>
          </a:p>
          <a:p>
            <a:r>
              <a:rPr lang="en-US" dirty="0" smtClean="0"/>
              <a:t>Very friendly reaction and curiosity</a:t>
            </a:r>
          </a:p>
          <a:p>
            <a:r>
              <a:rPr lang="en-US" dirty="0" smtClean="0"/>
              <a:t>Several people shared stories of similar studies/ experiences</a:t>
            </a:r>
          </a:p>
          <a:p>
            <a:endParaRPr lang="en-US" dirty="0"/>
          </a:p>
          <a:p>
            <a:r>
              <a:rPr lang="en-US" dirty="0" smtClean="0"/>
              <a:t>Ticket machines are still in use, especially at hub stops</a:t>
            </a:r>
          </a:p>
          <a:p>
            <a:r>
              <a:rPr lang="en-US" dirty="0" smtClean="0"/>
              <a:t>It helps to have a mascot and a midnight </a:t>
            </a:r>
            <a:r>
              <a:rPr lang="en-US" dirty="0" err="1" smtClean="0"/>
              <a:t>bbq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4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0095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FGCZ</a:t>
            </a:r>
          </a:p>
          <a:p>
            <a:pPr lvl="1"/>
            <a:r>
              <a:rPr lang="en-US" dirty="0" smtClean="0"/>
              <a:t>Ralph </a:t>
            </a:r>
            <a:r>
              <a:rPr lang="en-US" dirty="0" err="1" smtClean="0"/>
              <a:t>Schlapbach</a:t>
            </a:r>
            <a:endParaRPr lang="en-US" dirty="0" smtClean="0"/>
          </a:p>
          <a:p>
            <a:pPr lvl="1"/>
            <a:r>
              <a:rPr lang="en-US" dirty="0" smtClean="0"/>
              <a:t>Catharine Aquino</a:t>
            </a:r>
          </a:p>
          <a:p>
            <a:pPr lvl="1"/>
            <a:r>
              <a:rPr lang="en-US" dirty="0" smtClean="0"/>
              <a:t>Maria Domenica </a:t>
            </a:r>
            <a:r>
              <a:rPr lang="en-US" dirty="0" err="1" smtClean="0"/>
              <a:t>Moccia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VBZ (Zurich Transportation Authority)</a:t>
            </a:r>
          </a:p>
          <a:p>
            <a:pPr lvl="1"/>
            <a:r>
              <a:rPr lang="en-US" dirty="0" smtClean="0"/>
              <a:t>Andreas </a:t>
            </a:r>
            <a:r>
              <a:rPr lang="en-US" dirty="0" err="1" smtClean="0"/>
              <a:t>Uhl</a:t>
            </a:r>
            <a:endParaRPr lang="en-US" dirty="0" smtClean="0"/>
          </a:p>
          <a:p>
            <a:pPr lvl="1"/>
            <a:r>
              <a:rPr lang="en-US" dirty="0" smtClean="0"/>
              <a:t>Markus Ullmann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Special thanks to our volunteers!</a:t>
            </a:r>
          </a:p>
          <a:p>
            <a:r>
              <a:rPr lang="en-US" dirty="0" smtClean="0"/>
              <a:t>Tina, </a:t>
            </a:r>
            <a:r>
              <a:rPr lang="en-US" dirty="0" err="1" smtClean="0"/>
              <a:t>Dagmara</a:t>
            </a:r>
            <a:r>
              <a:rPr lang="en-US" dirty="0" smtClean="0"/>
              <a:t>, Andrea, Michael, Roy, Nora, Eric, Christian, </a:t>
            </a:r>
            <a:r>
              <a:rPr lang="en-US" dirty="0" err="1" smtClean="0"/>
              <a:t>Elsy</a:t>
            </a:r>
            <a:r>
              <a:rPr lang="en-US" dirty="0" smtClean="0"/>
              <a:t>, </a:t>
            </a:r>
            <a:r>
              <a:rPr lang="en-US" dirty="0" err="1" smtClean="0"/>
              <a:t>Kasia</a:t>
            </a:r>
            <a:r>
              <a:rPr lang="en-US" dirty="0" smtClean="0"/>
              <a:t>, Kevin, Roland, Christian, Sandra &amp; Oli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61461" y="1822450"/>
            <a:ext cx="46828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Tanya </a:t>
            </a:r>
            <a:r>
              <a:rPr lang="en-US" dirty="0" err="1" smtClean="0"/>
              <a:t>Nikolayeva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ETH Zurich</a:t>
            </a:r>
          </a:p>
          <a:p>
            <a:pPr lvl="1"/>
            <a:r>
              <a:rPr lang="en-US" dirty="0" smtClean="0"/>
              <a:t>Gunnar R</a:t>
            </a:r>
            <a:r>
              <a:rPr lang="de-CH" dirty="0"/>
              <a:t>ä</a:t>
            </a:r>
            <a:r>
              <a:rPr lang="en-US" dirty="0" err="1" smtClean="0"/>
              <a:t>tsch</a:t>
            </a:r>
            <a:endParaRPr lang="en-US" dirty="0" smtClean="0"/>
          </a:p>
          <a:p>
            <a:pPr lvl="1"/>
            <a:r>
              <a:rPr lang="en-US" dirty="0" smtClean="0"/>
              <a:t>Andre </a:t>
            </a:r>
            <a:r>
              <a:rPr lang="en-US" dirty="0" err="1" smtClean="0"/>
              <a:t>Kahles</a:t>
            </a:r>
            <a:endParaRPr lang="en-US" dirty="0"/>
          </a:p>
          <a:p>
            <a:r>
              <a:rPr lang="en-US" dirty="0" smtClean="0"/>
              <a:t>Chris, Sofia and </a:t>
            </a:r>
            <a:r>
              <a:rPr lang="en-US" dirty="0" err="1" smtClean="0"/>
              <a:t>Ebrahim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93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217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The Zurich Chronicles</vt:lpstr>
      <vt:lpstr>PowerPoint Presentation</vt:lpstr>
      <vt:lpstr>Zurich Transportation System</vt:lpstr>
      <vt:lpstr>PowerPoint Presentation</vt:lpstr>
      <vt:lpstr>What to swab?</vt:lpstr>
      <vt:lpstr>PowerPoint Presentation</vt:lpstr>
      <vt:lpstr>Things we learned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</dc:creator>
  <cp:lastModifiedBy>sergey</cp:lastModifiedBy>
  <cp:revision>19</cp:revision>
  <dcterms:created xsi:type="dcterms:W3CDTF">2016-06-30T13:32:28Z</dcterms:created>
  <dcterms:modified xsi:type="dcterms:W3CDTF">2016-07-01T00:37:37Z</dcterms:modified>
</cp:coreProperties>
</file>