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3" autoAdjust="0"/>
  </p:normalViewPr>
  <p:slideViewPr>
    <p:cSldViewPr>
      <p:cViewPr varScale="1">
        <p:scale>
          <a:sx n="58" d="100"/>
          <a:sy n="58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38731-C76D-45C3-BBBD-8EA2E52D4637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1BC2-B008-4008-A1F9-6BDEC50F4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9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-Introduce</a:t>
            </a:r>
            <a:r>
              <a:rPr lang="en-US" baseline="0" dirty="0" smtClean="0"/>
              <a:t> myself</a:t>
            </a:r>
          </a:p>
          <a:p>
            <a:r>
              <a:rPr lang="en-US" baseline="0" dirty="0" smtClean="0"/>
              <a:t>-How got involved, </a:t>
            </a:r>
            <a:r>
              <a:rPr lang="en-US" baseline="0" dirty="0" smtClean="0"/>
              <a:t>convincing </a:t>
            </a:r>
            <a:r>
              <a:rPr lang="en-US" baseline="0" dirty="0" smtClean="0"/>
              <a:t>people into it, overheard, sucked into it</a:t>
            </a:r>
          </a:p>
          <a:p>
            <a:r>
              <a:rPr lang="en-US" baseline="0" dirty="0" smtClean="0"/>
              <a:t>-5</a:t>
            </a:r>
            <a:r>
              <a:rPr lang="en-US" baseline="30000" dirty="0" smtClean="0"/>
              <a:t>th</a:t>
            </a:r>
            <a:r>
              <a:rPr lang="en-US" baseline="0" dirty="0" smtClean="0"/>
              <a:t> year UCD </a:t>
            </a:r>
            <a:r>
              <a:rPr lang="en-US" baseline="0" dirty="0" smtClean="0"/>
              <a:t>student</a:t>
            </a:r>
            <a:endParaRPr lang="en-US" baseline="0" dirty="0" smtClean="0"/>
          </a:p>
          <a:p>
            <a:r>
              <a:rPr lang="en-US" baseline="0" dirty="0" smtClean="0"/>
              <a:t>-I joined the lab 1.5 years ago</a:t>
            </a:r>
          </a:p>
          <a:p>
            <a:r>
              <a:rPr lang="en-US" baseline="0" dirty="0" smtClean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1BC2-B008-4008-A1F9-6BDEC50F45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-Most of us at Davis aren’t that familiar with the Sacramento light rail</a:t>
            </a:r>
          </a:p>
          <a:p>
            <a:r>
              <a:rPr lang="en-US" dirty="0" smtClean="0"/>
              <a:t>-We</a:t>
            </a:r>
            <a:r>
              <a:rPr lang="en-US" baseline="0" dirty="0" smtClean="0"/>
              <a:t> had a lot of first time riders</a:t>
            </a:r>
          </a:p>
          <a:p>
            <a:r>
              <a:rPr lang="en-US" baseline="0" dirty="0" smtClean="0"/>
              <a:t>-Not very </a:t>
            </a:r>
            <a:r>
              <a:rPr lang="en-US" baseline="0" dirty="0" smtClean="0"/>
              <a:t>large</a:t>
            </a:r>
          </a:p>
          <a:p>
            <a:r>
              <a:rPr lang="en-US" baseline="0" dirty="0" smtClean="0"/>
              <a:t>-State capitol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1BC2-B008-4008-A1F9-6BDEC50F45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4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-High</a:t>
            </a:r>
            <a:r>
              <a:rPr lang="en-US" baseline="0" dirty="0" smtClean="0"/>
              <a:t> school used dry swab</a:t>
            </a:r>
          </a:p>
          <a:p>
            <a:r>
              <a:rPr lang="en-US" baseline="0" dirty="0" smtClean="0"/>
              <a:t>-good </a:t>
            </a:r>
            <a:r>
              <a:rPr lang="en-US" baseline="0" smtClean="0"/>
              <a:t>out reach opportunity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1BC2-B008-4008-A1F9-6BDEC50F45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-teams of 2</a:t>
            </a:r>
          </a:p>
          <a:p>
            <a:r>
              <a:rPr lang="en-US" dirty="0" smtClean="0"/>
              <a:t>-teams</a:t>
            </a:r>
            <a:r>
              <a:rPr lang="en-US" baseline="0" dirty="0" smtClean="0"/>
              <a:t> of 3 would have ideal</a:t>
            </a:r>
          </a:p>
          <a:p>
            <a:r>
              <a:rPr lang="en-US" baseline="0" dirty="0" smtClean="0"/>
              <a:t>-no technical errors</a:t>
            </a:r>
            <a:r>
              <a:rPr lang="en-US" baseline="0" dirty="0" smtClean="0"/>
              <a:t>?</a:t>
            </a:r>
            <a:endParaRPr lang="en-US" baseline="0" dirty="0" smtClean="0"/>
          </a:p>
          <a:p>
            <a:r>
              <a:rPr lang="en-US" baseline="0" dirty="0" smtClean="0"/>
              <a:t>-Really gross</a:t>
            </a:r>
          </a:p>
          <a:p>
            <a:r>
              <a:rPr lang="en-US" baseline="0" dirty="0" smtClean="0"/>
              <a:t>-Where can we see the results (business card)</a:t>
            </a:r>
          </a:p>
          <a:p>
            <a:r>
              <a:rPr lang="en-US" baseline="0" dirty="0" smtClean="0"/>
              <a:t>-Crime scene</a:t>
            </a:r>
          </a:p>
          <a:p>
            <a:r>
              <a:rPr lang="en-US" baseline="0" dirty="0" smtClean="0"/>
              <a:t>-Cleaning it</a:t>
            </a:r>
          </a:p>
          <a:p>
            <a:r>
              <a:rPr lang="en-US" baseline="0" dirty="0" smtClean="0"/>
              <a:t>-Doubt the sensor push- didn’t seem </a:t>
            </a:r>
            <a:r>
              <a:rPr lang="en-US" baseline="0" dirty="0" smtClean="0"/>
              <a:t>accurate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1BC2-B008-4008-A1F9-6BDEC50F45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-6</a:t>
            </a:r>
            <a:r>
              <a:rPr lang="en-US" baseline="0" dirty="0" smtClean="0"/>
              <a:t> samples</a:t>
            </a:r>
          </a:p>
          <a:p>
            <a:r>
              <a:rPr lang="en-US" baseline="0" dirty="0" smtClean="0"/>
              <a:t>-1 negative control</a:t>
            </a:r>
          </a:p>
          <a:p>
            <a:r>
              <a:rPr lang="en-US" baseline="0" dirty="0" smtClean="0"/>
              <a:t>-3 at stations</a:t>
            </a:r>
          </a:p>
          <a:p>
            <a:r>
              <a:rPr lang="en-US" baseline="0" dirty="0" smtClean="0"/>
              <a:t>-1 on the light rail </a:t>
            </a:r>
          </a:p>
          <a:p>
            <a:r>
              <a:rPr lang="en-US" baseline="0" dirty="0" smtClean="0"/>
              <a:t>-1 at the airport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1BC2-B008-4008-A1F9-6BDEC50F45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6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8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8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3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1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1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2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0A42-F512-46AF-A98B-B923AC38DF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4A7E-F433-4D5B-BF22-9DCD8145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0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Sacramento’s Lighting Talk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Briana </a:t>
            </a:r>
            <a:r>
              <a:rPr lang="en-US" dirty="0" err="1" smtClean="0"/>
              <a:t>Pompa</a:t>
            </a:r>
            <a:r>
              <a:rPr lang="en-US" dirty="0" smtClean="0"/>
              <a:t>-Hogan</a:t>
            </a:r>
          </a:p>
          <a:p>
            <a:r>
              <a:rPr lang="en-US" dirty="0" smtClean="0"/>
              <a:t>Dr. Jonathan </a:t>
            </a:r>
            <a:r>
              <a:rPr lang="en-US" dirty="0" err="1" smtClean="0"/>
              <a:t>Eisen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2348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University of California, Davis </a:t>
            </a:r>
            <a:endParaRPr lang="en-US" sz="36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01" y="969818"/>
            <a:ext cx="3733800" cy="2348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9" y="4329248"/>
            <a:ext cx="3546764" cy="2360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9818"/>
            <a:ext cx="2705982" cy="279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3438343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Dr. Jonathan </a:t>
            </a:r>
            <a:r>
              <a:rPr lang="en-US" sz="3600" dirty="0" err="1" smtClean="0">
                <a:solidFill>
                  <a:schemeClr val="bg1"/>
                </a:solidFill>
              </a:rPr>
              <a:t>Eisen’s</a:t>
            </a:r>
            <a:r>
              <a:rPr lang="en-US" sz="3600" dirty="0" smtClean="0">
                <a:solidFill>
                  <a:schemeClr val="bg1"/>
                </a:solidFill>
              </a:rPr>
              <a:t> Lab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0706"/>
            <a:ext cx="5044603" cy="26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Sacramento, California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4267200" cy="1981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State capitol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Population: 500,000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3716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Light 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Opened in 1987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37 mile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55,000 passengers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Traveled 16 .1 million passengers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longest line only take 55 minutes end to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48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2819400"/>
            <a:ext cx="5827643" cy="3883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37" y="4231088"/>
            <a:ext cx="3507063" cy="26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Pilot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986" y="762000"/>
            <a:ext cx="5486400" cy="36942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Best method</a:t>
            </a:r>
          </a:p>
          <a:p>
            <a:r>
              <a:rPr lang="en-US" sz="2800" dirty="0" smtClean="0"/>
              <a:t>Wet swab</a:t>
            </a:r>
          </a:p>
          <a:p>
            <a:r>
              <a:rPr lang="en-US" sz="2800" dirty="0" smtClean="0"/>
              <a:t>5minutes</a:t>
            </a:r>
          </a:p>
          <a:p>
            <a:r>
              <a:rPr lang="en-US" sz="2800" dirty="0" err="1" smtClean="0"/>
              <a:t>MoBio</a:t>
            </a:r>
            <a:r>
              <a:rPr lang="en-US" sz="2800" dirty="0" smtClean="0"/>
              <a:t> </a:t>
            </a:r>
            <a:r>
              <a:rPr lang="en-US" sz="2800" dirty="0" err="1" smtClean="0"/>
              <a:t>Powersoil</a:t>
            </a:r>
            <a:r>
              <a:rPr lang="en-US" sz="2800" dirty="0" smtClean="0"/>
              <a:t> DNA extraction Low biomass </a:t>
            </a:r>
            <a:r>
              <a:rPr lang="en-US" sz="2800" dirty="0" smtClean="0"/>
              <a:t>protocol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7915" y="1041784"/>
            <a:ext cx="3439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School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Collected over 96 swabs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student extracted the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5327504"/>
            <a:ext cx="2286000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288553"/>
            <a:ext cx="3657600" cy="356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5227491"/>
            <a:ext cx="3048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810000"/>
            <a:ext cx="2280557" cy="14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3700" y="3106883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00350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681007"/>
            <a:ext cx="1644506" cy="2192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860475"/>
            <a:ext cx="1468581" cy="1958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87" y="4229100"/>
            <a:ext cx="3505200" cy="262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1615787" cy="21543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18964" y="244457"/>
            <a:ext cx="4946355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Sampling Day</a:t>
            </a:r>
            <a:endParaRPr lang="en-US" sz="6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45526"/>
            <a:ext cx="4451640" cy="2211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54" y="4495800"/>
            <a:ext cx="3110228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Air Filter Sampling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9507" y="2952750"/>
            <a:ext cx="4463142" cy="33473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0522" y="3483782"/>
            <a:ext cx="4064740" cy="2683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4348" y="1820819"/>
            <a:ext cx="3962400" cy="3183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71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Sacramento International Airport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981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At the light rail station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2400" y="2601686"/>
            <a:ext cx="914400" cy="2046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38200" y="4648200"/>
            <a:ext cx="762000" cy="56824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2683329"/>
            <a:ext cx="1905000" cy="173627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43800" y="3657600"/>
            <a:ext cx="762000" cy="56824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24192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 the light rail </a:t>
            </a:r>
            <a:endParaRPr lang="en-US" sz="20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153400" y="2192140"/>
            <a:ext cx="609600" cy="14709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75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4892</TotalTime>
  <Words>246</Words>
  <Application>Microsoft Office PowerPoint</Application>
  <PresentationFormat>On-screen Show (4:3)</PresentationFormat>
  <Paragraphs>57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Sacramento’s Lighting Talk</vt:lpstr>
      <vt:lpstr>PowerPoint Presentation</vt:lpstr>
      <vt:lpstr>Sacramento, California</vt:lpstr>
      <vt:lpstr>Pilot Study</vt:lpstr>
      <vt:lpstr>PowerPoint Presentation</vt:lpstr>
      <vt:lpstr>Air Filter Sampling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</dc:creator>
  <cp:lastModifiedBy>Bri</cp:lastModifiedBy>
  <cp:revision>23</cp:revision>
  <dcterms:created xsi:type="dcterms:W3CDTF">2016-06-13T22:14:05Z</dcterms:created>
  <dcterms:modified xsi:type="dcterms:W3CDTF">2016-06-30T01:40:03Z</dcterms:modified>
</cp:coreProperties>
</file>